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2" d="100"/>
          <a:sy n="62" d="100"/>
        </p:scale>
        <p:origin x="72" y="103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1/30/2024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1/30/2024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2555</TotalTime>
  <Words>495</Words>
  <Application>Microsoft Office PowerPoint</Application>
  <PresentationFormat>Custom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22</cp:revision>
  <dcterms:created xsi:type="dcterms:W3CDTF">2024-01-03T01:44:36Z</dcterms:created>
  <dcterms:modified xsi:type="dcterms:W3CDTF">2024-01-30T21:43:06Z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